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5" r:id="rId2"/>
    <p:sldId id="266" r:id="rId3"/>
    <p:sldId id="260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010"/>
    <a:srgbClr val="E9B245"/>
    <a:srgbClr val="65340F"/>
    <a:srgbClr val="E5310D"/>
    <a:srgbClr val="A11F0C"/>
    <a:srgbClr val="E49B4A"/>
    <a:srgbClr val="979797"/>
    <a:srgbClr val="F3EC6A"/>
    <a:srgbClr val="BACF4A"/>
    <a:srgbClr val="E73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39" autoAdjust="0"/>
    <p:restoredTop sz="96529" autoAdjust="0"/>
  </p:normalViewPr>
  <p:slideViewPr>
    <p:cSldViewPr snapToGrid="0">
      <p:cViewPr varScale="1">
        <p:scale>
          <a:sx n="113" d="100"/>
          <a:sy n="113" d="100"/>
        </p:scale>
        <p:origin x="94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4BAEB-1382-474D-B30A-6C016F89123D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FE003-BC00-46F8-A707-53FC2937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FE003-BC00-46F8-A707-53FC2937A2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23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FE003-BC00-46F8-A707-53FC2937A2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7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FE003-BC00-46F8-A707-53FC2937A2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6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FE003-BC00-46F8-A707-53FC2937A2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56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FE003-BC00-46F8-A707-53FC2937A2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FE003-BC00-46F8-A707-53FC2937A2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78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FE003-BC00-46F8-A707-53FC2937A2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09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FE003-BC00-46F8-A707-53FC2937A2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6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82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8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7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8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5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0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6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4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AF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BDB0F-5E0F-415F-B4BA-F69DC2DC6B0C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5EF3B-F486-48E7-A39C-4ECA0351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2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C6DEAB6-B133-479C-B9D6-EB51E51BE604}"/>
              </a:ext>
            </a:extLst>
          </p:cNvPr>
          <p:cNvSpPr/>
          <p:nvPr/>
        </p:nvSpPr>
        <p:spPr>
          <a:xfrm>
            <a:off x="4460680" y="194806"/>
            <a:ext cx="4460681" cy="4790662"/>
          </a:xfrm>
          <a:prstGeom prst="roundRect">
            <a:avLst>
              <a:gd name="adj" fmla="val 5437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EFBD4-F975-4AE3-A515-00A7A91F858D}"/>
              </a:ext>
            </a:extLst>
          </p:cNvPr>
          <p:cNvSpPr/>
          <p:nvPr/>
        </p:nvSpPr>
        <p:spPr>
          <a:xfrm>
            <a:off x="222638" y="194806"/>
            <a:ext cx="4013668" cy="1323439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난로 스테이지</a:t>
            </a:r>
            <a:endParaRPr lang="en-US" altLang="ko-KR" sz="400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/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LEVEL</a:t>
            </a:r>
            <a:r>
              <a:rPr lang="ko-KR" altLang="en-US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 </a:t>
            </a:r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1</a:t>
            </a:r>
            <a:endParaRPr lang="en-US" sz="4000" dirty="0"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99124D-756D-42A2-836B-5B45E75D5A26}"/>
              </a:ext>
            </a:extLst>
          </p:cNvPr>
          <p:cNvSpPr/>
          <p:nvPr/>
        </p:nvSpPr>
        <p:spPr>
          <a:xfrm>
            <a:off x="222638" y="1733384"/>
            <a:ext cx="4013668" cy="3252084"/>
          </a:xfrm>
          <a:prstGeom prst="roundRect">
            <a:avLst>
              <a:gd name="adj" fmla="val 6960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05D205-60AF-43E3-81DB-A8C02FACB73F}"/>
              </a:ext>
            </a:extLst>
          </p:cNvPr>
          <p:cNvSpPr/>
          <p:nvPr/>
        </p:nvSpPr>
        <p:spPr>
          <a:xfrm>
            <a:off x="222638" y="5226067"/>
            <a:ext cx="8698723" cy="1437127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★★★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모든 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밧줄 사용 </a:t>
            </a:r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불 </a:t>
            </a:r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3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보존</a:t>
            </a:r>
            <a:endParaRPr lang="en-US" sz="280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밧줄 </a:t>
            </a:r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남기기 </a:t>
            </a:r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불 </a:t>
            </a:r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3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보존</a:t>
            </a:r>
            <a:endParaRPr lang="en-US" sz="280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밧줄 </a:t>
            </a:r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남기기</a:t>
            </a:r>
            <a:endParaRPr lang="en-US" sz="54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pic>
        <p:nvPicPr>
          <p:cNvPr id="11" name="그림 10" descr="쇼지이(가) 표시된 사진&#10;&#10;매우 높은 신뢰도로 생성된 설명">
            <a:extLst>
              <a:ext uri="{FF2B5EF4-FFF2-40B4-BE49-F238E27FC236}">
                <a16:creationId xmlns:a16="http://schemas.microsoft.com/office/drawing/2014/main" id="{37B3BED0-48FD-4709-A8C8-D28679480F9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99" y="1857947"/>
            <a:ext cx="2256946" cy="3002958"/>
          </a:xfrm>
          <a:prstGeom prst="rect">
            <a:avLst/>
          </a:prstGeom>
        </p:spPr>
      </p:pic>
      <p:pic>
        <p:nvPicPr>
          <p:cNvPr id="12" name="그림 11" descr="개체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65B051E5-CACD-4F62-A483-CE52A2B0C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07" y="371415"/>
            <a:ext cx="3789826" cy="44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4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478C60-F2C3-45F7-8C19-3117F0A0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3" b="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Box 1">
            <a:extLst>
              <a:ext uri="{FF2B5EF4-FFF2-40B4-BE49-F238E27FC236}">
                <a16:creationId xmlns:a16="http://schemas.microsoft.com/office/drawing/2014/main" id="{3A139CE0-FE88-4EA7-AB46-7E76C862E177}"/>
              </a:ext>
            </a:extLst>
          </p:cNvPr>
          <p:cNvSpPr txBox="1"/>
          <p:nvPr/>
        </p:nvSpPr>
        <p:spPr>
          <a:xfrm>
            <a:off x="1353801" y="2254464"/>
            <a:ext cx="6425857" cy="209200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InflateTop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72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FIRE RUSH</a:t>
            </a:r>
            <a:endParaRPr lang="en-US" sz="1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75F0F-C45C-47DA-843E-20B7CDA4D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9460" y="-1128767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FD6BF-8227-4C63-835E-114A507EF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2139" y="6329044"/>
            <a:ext cx="10841919" cy="1529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A85550-3360-446E-A5D8-828B6EDE3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33334" y="2705896"/>
            <a:ext cx="9144000" cy="14462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68752-DBB3-4D0D-883B-DEE5EA566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897214" y="5905148"/>
            <a:ext cx="9144000" cy="1261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14BA5-6F7B-4F18-80F2-485BA9709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05535" y="2505164"/>
            <a:ext cx="9144000" cy="1590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66FA1C-1CE7-4D9F-B682-918B3B3DB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858575" y="3359885"/>
            <a:ext cx="9144000" cy="18334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EC5EC-B466-4ED9-84B1-B516D305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3580255" y="6288739"/>
            <a:ext cx="9144000" cy="18334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84651-0806-49D6-9FFD-8D9EEA06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036338" y="4032338"/>
            <a:ext cx="9912489" cy="1847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6C3257-9FE0-47CA-BBBA-EC34E911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4244" y="-996868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1BBD0A6-262D-4088-9033-05D359954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486091" y="5910247"/>
            <a:ext cx="9144000" cy="18334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959A48B-C14E-40D5-858F-EE3EBA36F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512950" y="5740465"/>
            <a:ext cx="9144000" cy="1590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8699DB-9E60-4D38-8EAE-399CA88B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83859" y="-599479"/>
            <a:ext cx="8268813" cy="154141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3888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478C60-F2C3-45F7-8C19-3117F0A0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3" b="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Box 1">
            <a:extLst>
              <a:ext uri="{FF2B5EF4-FFF2-40B4-BE49-F238E27FC236}">
                <a16:creationId xmlns:a16="http://schemas.microsoft.com/office/drawing/2014/main" id="{3A139CE0-FE88-4EA7-AB46-7E76C862E177}"/>
              </a:ext>
            </a:extLst>
          </p:cNvPr>
          <p:cNvSpPr txBox="1"/>
          <p:nvPr/>
        </p:nvSpPr>
        <p:spPr>
          <a:xfrm>
            <a:off x="1353801" y="2254464"/>
            <a:ext cx="6425857" cy="209200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InflateTop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72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FIRE RUSH</a:t>
            </a:r>
            <a:endParaRPr lang="en-US" sz="1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75F0F-C45C-47DA-843E-20B7CDA4D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9460" y="-1128767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FD6BF-8227-4C63-835E-114A507EF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2139" y="6329044"/>
            <a:ext cx="10841919" cy="1529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A85550-3360-446E-A5D8-828B6EDE3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33334" y="2705896"/>
            <a:ext cx="9144000" cy="14462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68752-DBB3-4D0D-883B-DEE5EA566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897214" y="5905148"/>
            <a:ext cx="9144000" cy="1261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14BA5-6F7B-4F18-80F2-485BA9709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05535" y="2505164"/>
            <a:ext cx="9144000" cy="1590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66FA1C-1CE7-4D9F-B682-918B3B3DB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858575" y="3359885"/>
            <a:ext cx="9144000" cy="18334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EC5EC-B466-4ED9-84B1-B516D305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3580255" y="6288739"/>
            <a:ext cx="9144000" cy="18334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84651-0806-49D6-9FFD-8D9EEA06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036338" y="4032338"/>
            <a:ext cx="9912489" cy="1847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6C3257-9FE0-47CA-BBBA-EC34E911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4244" y="-996868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1BBD0A6-262D-4088-9033-05D359954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486091" y="5910247"/>
            <a:ext cx="9144000" cy="18334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959A48B-C14E-40D5-858F-EE3EBA36F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512950" y="5740465"/>
            <a:ext cx="9144000" cy="1590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8699DB-9E60-4D38-8EAE-399CA88B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83859" y="-599479"/>
            <a:ext cx="8268813" cy="154141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6256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478C60-F2C3-45F7-8C19-3117F0A0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3" b="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Box 1">
            <a:extLst>
              <a:ext uri="{FF2B5EF4-FFF2-40B4-BE49-F238E27FC236}">
                <a16:creationId xmlns:a16="http://schemas.microsoft.com/office/drawing/2014/main" id="{3A139CE0-FE88-4EA7-AB46-7E76C862E177}"/>
              </a:ext>
            </a:extLst>
          </p:cNvPr>
          <p:cNvSpPr txBox="1"/>
          <p:nvPr/>
        </p:nvSpPr>
        <p:spPr>
          <a:xfrm>
            <a:off x="1353801" y="2254464"/>
            <a:ext cx="6425857" cy="209200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InflateTop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72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FIRE RUSH</a:t>
            </a:r>
            <a:endParaRPr lang="en-US" sz="1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75F0F-C45C-47DA-843E-20B7CDA4D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9460" y="-1128767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FD6BF-8227-4C63-835E-114A507EF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2139" y="6329044"/>
            <a:ext cx="10841919" cy="1529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A85550-3360-446E-A5D8-828B6EDE3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33334" y="2705896"/>
            <a:ext cx="9144000" cy="14462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68752-DBB3-4D0D-883B-DEE5EA566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897214" y="5905148"/>
            <a:ext cx="9144000" cy="1261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14BA5-6F7B-4F18-80F2-485BA9709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05535" y="2505164"/>
            <a:ext cx="9144000" cy="1590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66FA1C-1CE7-4D9F-B682-918B3B3DB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858575" y="3359885"/>
            <a:ext cx="9144000" cy="18334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EC5EC-B466-4ED9-84B1-B516D305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3580255" y="6288739"/>
            <a:ext cx="9144000" cy="18334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84651-0806-49D6-9FFD-8D9EEA06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036338" y="4032338"/>
            <a:ext cx="9912489" cy="1847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6C3257-9FE0-47CA-BBBA-EC34E911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4244" y="-996868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1BBD0A6-262D-4088-9033-05D359954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486091" y="5910247"/>
            <a:ext cx="9144000" cy="18334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959A48B-C14E-40D5-858F-EE3EBA36F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512950" y="5740465"/>
            <a:ext cx="9144000" cy="1590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8699DB-9E60-4D38-8EAE-399CA88B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83859" y="-599479"/>
            <a:ext cx="8268813" cy="154141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979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478C60-F2C3-45F7-8C19-3117F0A0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3" b="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Box 1">
            <a:extLst>
              <a:ext uri="{FF2B5EF4-FFF2-40B4-BE49-F238E27FC236}">
                <a16:creationId xmlns:a16="http://schemas.microsoft.com/office/drawing/2014/main" id="{3A139CE0-FE88-4EA7-AB46-7E76C862E177}"/>
              </a:ext>
            </a:extLst>
          </p:cNvPr>
          <p:cNvSpPr txBox="1"/>
          <p:nvPr/>
        </p:nvSpPr>
        <p:spPr>
          <a:xfrm>
            <a:off x="1353801" y="2254464"/>
            <a:ext cx="6425857" cy="209200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InflateTop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72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FIRE RUSH</a:t>
            </a:r>
            <a:endParaRPr lang="en-US" sz="1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75F0F-C45C-47DA-843E-20B7CDA4D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9460" y="-1128767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FD6BF-8227-4C63-835E-114A507EF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2139" y="6329044"/>
            <a:ext cx="10841919" cy="1529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A85550-3360-446E-A5D8-828B6EDE3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33334" y="2705896"/>
            <a:ext cx="9144000" cy="14462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68752-DBB3-4D0D-883B-DEE5EA566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897214" y="5905148"/>
            <a:ext cx="9144000" cy="1261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14BA5-6F7B-4F18-80F2-485BA9709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05535" y="2505164"/>
            <a:ext cx="9144000" cy="1590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66FA1C-1CE7-4D9F-B682-918B3B3DB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858575" y="3359885"/>
            <a:ext cx="9144000" cy="18334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EC5EC-B466-4ED9-84B1-B516D305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3580255" y="6288739"/>
            <a:ext cx="9144000" cy="18334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84651-0806-49D6-9FFD-8D9EEA06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036338" y="4032338"/>
            <a:ext cx="9912489" cy="1847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6C3257-9FE0-47CA-BBBA-EC34E911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4244" y="-996868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1BBD0A6-262D-4088-9033-05D359954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486091" y="5910247"/>
            <a:ext cx="9144000" cy="18334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959A48B-C14E-40D5-858F-EE3EBA36F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512950" y="5740465"/>
            <a:ext cx="9144000" cy="1590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8699DB-9E60-4D38-8EAE-399CA88B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83859" y="-599479"/>
            <a:ext cx="8268813" cy="154141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7321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478C60-F2C3-45F7-8C19-3117F0A0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3" b="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Box 1">
            <a:extLst>
              <a:ext uri="{FF2B5EF4-FFF2-40B4-BE49-F238E27FC236}">
                <a16:creationId xmlns:a16="http://schemas.microsoft.com/office/drawing/2014/main" id="{3A139CE0-FE88-4EA7-AB46-7E76C862E177}"/>
              </a:ext>
            </a:extLst>
          </p:cNvPr>
          <p:cNvSpPr txBox="1"/>
          <p:nvPr/>
        </p:nvSpPr>
        <p:spPr>
          <a:xfrm>
            <a:off x="1353801" y="2254464"/>
            <a:ext cx="6425857" cy="209200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InflateTop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72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FIRE RUSH</a:t>
            </a:r>
            <a:endParaRPr lang="en-US" sz="1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75F0F-C45C-47DA-843E-20B7CDA4D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9460" y="-1128767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FD6BF-8227-4C63-835E-114A507EF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2139" y="6329044"/>
            <a:ext cx="10841919" cy="1529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A85550-3360-446E-A5D8-828B6EDE3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33334" y="2705896"/>
            <a:ext cx="9144000" cy="14462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68752-DBB3-4D0D-883B-DEE5EA566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897214" y="5905148"/>
            <a:ext cx="9144000" cy="1261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14BA5-6F7B-4F18-80F2-485BA9709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05535" y="2505164"/>
            <a:ext cx="9144000" cy="1590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66FA1C-1CE7-4D9F-B682-918B3B3DB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858575" y="3359885"/>
            <a:ext cx="9144000" cy="18334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EC5EC-B466-4ED9-84B1-B516D305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3580255" y="6288739"/>
            <a:ext cx="9144000" cy="18334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84651-0806-49D6-9FFD-8D9EEA06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036338" y="4032338"/>
            <a:ext cx="9912489" cy="1847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6C3257-9FE0-47CA-BBBA-EC34E911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4244" y="-996868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1BBD0A6-262D-4088-9033-05D359954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486091" y="5910247"/>
            <a:ext cx="9144000" cy="18334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959A48B-C14E-40D5-858F-EE3EBA36F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512950" y="5740465"/>
            <a:ext cx="9144000" cy="1590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8699DB-9E60-4D38-8EAE-399CA88B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83859" y="-599479"/>
            <a:ext cx="8268813" cy="154141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53682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C6DEAB6-B133-479C-B9D6-EB51E51BE604}"/>
              </a:ext>
            </a:extLst>
          </p:cNvPr>
          <p:cNvSpPr/>
          <p:nvPr/>
        </p:nvSpPr>
        <p:spPr>
          <a:xfrm>
            <a:off x="4460680" y="194806"/>
            <a:ext cx="4460681" cy="4790662"/>
          </a:xfrm>
          <a:prstGeom prst="roundRect">
            <a:avLst>
              <a:gd name="adj" fmla="val 5437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EFBD4-F975-4AE3-A515-00A7A91F858D}"/>
              </a:ext>
            </a:extLst>
          </p:cNvPr>
          <p:cNvSpPr/>
          <p:nvPr/>
        </p:nvSpPr>
        <p:spPr>
          <a:xfrm>
            <a:off x="222638" y="194806"/>
            <a:ext cx="4013668" cy="1323439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난로 스테이지</a:t>
            </a:r>
            <a:endParaRPr lang="en-US" altLang="ko-KR" sz="400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/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LEVEL</a:t>
            </a:r>
            <a:r>
              <a:rPr lang="ko-KR" altLang="en-US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 </a:t>
            </a:r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2</a:t>
            </a:r>
            <a:endParaRPr lang="en-US" sz="40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99124D-756D-42A2-836B-5B45E75D5A26}"/>
              </a:ext>
            </a:extLst>
          </p:cNvPr>
          <p:cNvSpPr/>
          <p:nvPr/>
        </p:nvSpPr>
        <p:spPr>
          <a:xfrm>
            <a:off x="222638" y="1733384"/>
            <a:ext cx="4013668" cy="3252084"/>
          </a:xfrm>
          <a:prstGeom prst="roundRect">
            <a:avLst>
              <a:gd name="adj" fmla="val 6960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05D205-60AF-43E3-81DB-A8C02FACB73F}"/>
              </a:ext>
            </a:extLst>
          </p:cNvPr>
          <p:cNvSpPr/>
          <p:nvPr/>
        </p:nvSpPr>
        <p:spPr>
          <a:xfrm>
            <a:off x="222638" y="5226067"/>
            <a:ext cx="8698723" cy="1437127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★★★ 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모든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밧줄 사용</a:t>
            </a:r>
            <a:endParaRPr lang="en-US" sz="28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 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서로 다른 모양의 밧줄 두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개만 남기기</a:t>
            </a:r>
            <a:endParaRPr lang="en-US" sz="28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조건 없음</a:t>
            </a:r>
            <a:endParaRPr lang="en-US" sz="28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pic>
        <p:nvPicPr>
          <p:cNvPr id="11" name="그림 10" descr="쇼지이(가) 표시된 사진&#10;&#10;매우 높은 신뢰도로 생성된 설명">
            <a:extLst>
              <a:ext uri="{FF2B5EF4-FFF2-40B4-BE49-F238E27FC236}">
                <a16:creationId xmlns:a16="http://schemas.microsoft.com/office/drawing/2014/main" id="{4D074B9F-E6FF-4BE0-A9A8-4159C3BB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16" y="1823748"/>
            <a:ext cx="2568511" cy="30713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15A182-6E26-49D4-85A8-09C857F0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79" y="249984"/>
            <a:ext cx="3202882" cy="468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8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34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C6DEAB6-B133-479C-B9D6-EB51E51BE604}"/>
              </a:ext>
            </a:extLst>
          </p:cNvPr>
          <p:cNvSpPr/>
          <p:nvPr/>
        </p:nvSpPr>
        <p:spPr>
          <a:xfrm>
            <a:off x="4460680" y="194806"/>
            <a:ext cx="4460681" cy="4790662"/>
          </a:xfrm>
          <a:prstGeom prst="roundRect">
            <a:avLst>
              <a:gd name="adj" fmla="val 5437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EFBD4-F975-4AE3-A515-00A7A91F858D}"/>
              </a:ext>
            </a:extLst>
          </p:cNvPr>
          <p:cNvSpPr/>
          <p:nvPr/>
        </p:nvSpPr>
        <p:spPr>
          <a:xfrm>
            <a:off x="222638" y="194806"/>
            <a:ext cx="4013668" cy="1323439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정원 스테이지</a:t>
            </a:r>
            <a:endParaRPr lang="en-US" altLang="ko-KR" sz="40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/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LEVEL</a:t>
            </a:r>
            <a:r>
              <a:rPr lang="ko-KR" altLang="en-US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 </a:t>
            </a:r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1</a:t>
            </a:r>
            <a:endParaRPr lang="en-US" sz="40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99124D-756D-42A2-836B-5B45E75D5A26}"/>
              </a:ext>
            </a:extLst>
          </p:cNvPr>
          <p:cNvSpPr/>
          <p:nvPr/>
        </p:nvSpPr>
        <p:spPr>
          <a:xfrm>
            <a:off x="222638" y="1733384"/>
            <a:ext cx="4013668" cy="3252084"/>
          </a:xfrm>
          <a:prstGeom prst="roundRect">
            <a:avLst>
              <a:gd name="adj" fmla="val 6960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 descr="개체, 플레이트이(가) 표시된 사진&#10;&#10;높은 신뢰도로 생성된 설명">
            <a:extLst>
              <a:ext uri="{FF2B5EF4-FFF2-40B4-BE49-F238E27FC236}">
                <a16:creationId xmlns:a16="http://schemas.microsoft.com/office/drawing/2014/main" id="{1B8DE66B-8C20-4F10-9A6A-F78E3BF22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8" y="234831"/>
            <a:ext cx="2781024" cy="4710612"/>
          </a:xfrm>
          <a:prstGeom prst="rect">
            <a:avLst/>
          </a:prstGeom>
        </p:spPr>
      </p:pic>
      <p:pic>
        <p:nvPicPr>
          <p:cNvPr id="10" name="그림 9" descr="쇼지, 건물, 실외, 벽돌이(가) 표시된 사진&#10;&#10;매우 높은 신뢰도로 생성된 설명">
            <a:extLst>
              <a:ext uri="{FF2B5EF4-FFF2-40B4-BE49-F238E27FC236}">
                <a16:creationId xmlns:a16="http://schemas.microsoft.com/office/drawing/2014/main" id="{02A5BFDC-CCC6-41BD-9C01-8CCE90956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23" y="1805072"/>
            <a:ext cx="2492897" cy="310870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05D205-60AF-43E3-81DB-A8C02FACB73F}"/>
              </a:ext>
            </a:extLst>
          </p:cNvPr>
          <p:cNvSpPr/>
          <p:nvPr/>
        </p:nvSpPr>
        <p:spPr>
          <a:xfrm>
            <a:off x="222638" y="5226067"/>
            <a:ext cx="8698723" cy="1437127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★★★ 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모든 밧줄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사용 </a:t>
            </a:r>
            <a:r>
              <a:rPr 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불 </a:t>
            </a:r>
            <a:r>
              <a:rPr 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3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보존</a:t>
            </a:r>
            <a:endParaRPr lang="en-US" sz="28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밧줄 </a:t>
            </a:r>
            <a:r>
              <a:rPr 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1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이상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남기기 </a:t>
            </a:r>
            <a:r>
              <a:rPr 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불 </a:t>
            </a:r>
            <a:r>
              <a:rPr lang="en-US" altLang="ko-KR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2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보존</a:t>
            </a:r>
            <a:endParaRPr lang="en-US" sz="28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밧줄 </a:t>
            </a:r>
            <a:r>
              <a:rPr 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2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남기기</a:t>
            </a:r>
            <a:endParaRPr lang="en-US" sz="28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60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34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C6DEAB6-B133-479C-B9D6-EB51E51BE604}"/>
              </a:ext>
            </a:extLst>
          </p:cNvPr>
          <p:cNvSpPr/>
          <p:nvPr/>
        </p:nvSpPr>
        <p:spPr>
          <a:xfrm>
            <a:off x="4460680" y="194806"/>
            <a:ext cx="4460681" cy="4790662"/>
          </a:xfrm>
          <a:prstGeom prst="roundRect">
            <a:avLst>
              <a:gd name="adj" fmla="val 5437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EFBD4-F975-4AE3-A515-00A7A91F858D}"/>
              </a:ext>
            </a:extLst>
          </p:cNvPr>
          <p:cNvSpPr/>
          <p:nvPr/>
        </p:nvSpPr>
        <p:spPr>
          <a:xfrm>
            <a:off x="222638" y="194806"/>
            <a:ext cx="4013668" cy="1323439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정원 스테이지</a:t>
            </a:r>
            <a:endParaRPr lang="en-US" altLang="ko-KR" sz="40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/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LEVEL</a:t>
            </a:r>
            <a:r>
              <a:rPr lang="ko-KR" altLang="en-US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 </a:t>
            </a:r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2</a:t>
            </a:r>
            <a:endParaRPr lang="en-US" sz="40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99124D-756D-42A2-836B-5B45E75D5A26}"/>
              </a:ext>
            </a:extLst>
          </p:cNvPr>
          <p:cNvSpPr/>
          <p:nvPr/>
        </p:nvSpPr>
        <p:spPr>
          <a:xfrm>
            <a:off x="222638" y="1733384"/>
            <a:ext cx="4013668" cy="3252084"/>
          </a:xfrm>
          <a:prstGeom prst="roundRect">
            <a:avLst>
              <a:gd name="adj" fmla="val 6960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05D205-60AF-43E3-81DB-A8C02FACB73F}"/>
              </a:ext>
            </a:extLst>
          </p:cNvPr>
          <p:cNvSpPr/>
          <p:nvPr/>
        </p:nvSpPr>
        <p:spPr>
          <a:xfrm>
            <a:off x="222638" y="5226067"/>
            <a:ext cx="8698723" cy="1437127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★★★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모든 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밧줄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사용 </a:t>
            </a:r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모든 장작 사용</a:t>
            </a:r>
            <a:endParaRPr lang="en-US" sz="280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모든 </a:t>
            </a:r>
            <a:r>
              <a:rPr lang="ko-KR" altLang="en-US" sz="28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밧줄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사용 </a:t>
            </a:r>
            <a:r>
              <a:rPr lang="en-US" altLang="ko-KR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불 </a:t>
            </a:r>
            <a:r>
              <a:rPr lang="en-US" altLang="ko-KR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5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이상 보존</a:t>
            </a:r>
            <a:endParaRPr lang="en-US" sz="280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 </a:t>
            </a:r>
            <a:r>
              <a:rPr lang="ko-KR" altLang="en-US" sz="28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조건 없음</a:t>
            </a:r>
            <a:endParaRPr lang="en-US" sz="28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9E479E-B624-4D21-9FDF-EE665D226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90" y="218329"/>
            <a:ext cx="3225659" cy="4743616"/>
          </a:xfrm>
          <a:prstGeom prst="rect">
            <a:avLst/>
          </a:prstGeom>
        </p:spPr>
      </p:pic>
      <p:pic>
        <p:nvPicPr>
          <p:cNvPr id="12" name="그림 11" descr="쇼지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78EC64B2-C677-4BAB-870B-E071E40D2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63" y="1809644"/>
            <a:ext cx="2722817" cy="31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B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C6DEAB6-B133-479C-B9D6-EB51E51BE604}"/>
              </a:ext>
            </a:extLst>
          </p:cNvPr>
          <p:cNvSpPr/>
          <p:nvPr/>
        </p:nvSpPr>
        <p:spPr>
          <a:xfrm>
            <a:off x="4460680" y="194806"/>
            <a:ext cx="4460681" cy="4790662"/>
          </a:xfrm>
          <a:prstGeom prst="roundRect">
            <a:avLst>
              <a:gd name="adj" fmla="val 5437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EFBD4-F975-4AE3-A515-00A7A91F858D}"/>
              </a:ext>
            </a:extLst>
          </p:cNvPr>
          <p:cNvSpPr/>
          <p:nvPr/>
        </p:nvSpPr>
        <p:spPr>
          <a:xfrm>
            <a:off x="222638" y="194806"/>
            <a:ext cx="4013668" cy="1323439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집안 스테이지</a:t>
            </a:r>
            <a:endParaRPr lang="en-US" altLang="ko-KR" sz="40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/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LEVEL</a:t>
            </a:r>
            <a:r>
              <a:rPr lang="ko-KR" altLang="en-US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 </a:t>
            </a:r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1</a:t>
            </a:r>
            <a:endParaRPr lang="en-US" sz="40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99124D-756D-42A2-836B-5B45E75D5A26}"/>
              </a:ext>
            </a:extLst>
          </p:cNvPr>
          <p:cNvSpPr/>
          <p:nvPr/>
        </p:nvSpPr>
        <p:spPr>
          <a:xfrm>
            <a:off x="222638" y="1733384"/>
            <a:ext cx="4013668" cy="3252084"/>
          </a:xfrm>
          <a:prstGeom prst="roundRect">
            <a:avLst>
              <a:gd name="adj" fmla="val 6960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05D205-60AF-43E3-81DB-A8C02FACB73F}"/>
              </a:ext>
            </a:extLst>
          </p:cNvPr>
          <p:cNvSpPr/>
          <p:nvPr/>
        </p:nvSpPr>
        <p:spPr>
          <a:xfrm>
            <a:off x="222638" y="5226067"/>
            <a:ext cx="8698723" cy="1437127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★★★ 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모든 오브젝트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사용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불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4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남기기</a:t>
            </a:r>
            <a:endParaRPr lang="en-US" sz="24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 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선풍기나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스프레이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이상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남기기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불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3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남기기</a:t>
            </a:r>
            <a:endParaRPr lang="en-US" sz="24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오브젝트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2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이상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남기기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불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2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남기기</a:t>
            </a:r>
            <a:endParaRPr lang="en-US" sz="24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pic>
        <p:nvPicPr>
          <p:cNvPr id="11" name="그림 10" descr="쇼지, 건물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7A790C9C-5AA0-49A7-B5BD-4B891958A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9" y="1834123"/>
            <a:ext cx="3050606" cy="30506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44E9BB-414F-4CF0-8B61-9AB0B413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30" y="267881"/>
            <a:ext cx="3670180" cy="464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B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C6DEAB6-B133-479C-B9D6-EB51E51BE604}"/>
              </a:ext>
            </a:extLst>
          </p:cNvPr>
          <p:cNvSpPr/>
          <p:nvPr/>
        </p:nvSpPr>
        <p:spPr>
          <a:xfrm>
            <a:off x="4460680" y="194806"/>
            <a:ext cx="4460681" cy="4790662"/>
          </a:xfrm>
          <a:prstGeom prst="roundRect">
            <a:avLst>
              <a:gd name="adj" fmla="val 5437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EFBD4-F975-4AE3-A515-00A7A91F858D}"/>
              </a:ext>
            </a:extLst>
          </p:cNvPr>
          <p:cNvSpPr/>
          <p:nvPr/>
        </p:nvSpPr>
        <p:spPr>
          <a:xfrm>
            <a:off x="222638" y="194806"/>
            <a:ext cx="4013668" cy="1323439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집안 스테이지</a:t>
            </a:r>
            <a:endParaRPr lang="en-US" altLang="ko-KR" sz="40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/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LEVEL</a:t>
            </a:r>
            <a:r>
              <a:rPr lang="ko-KR" altLang="en-US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 </a:t>
            </a:r>
            <a:r>
              <a:rPr lang="en-US" altLang="ko-KR" sz="40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2</a:t>
            </a:r>
            <a:endParaRPr lang="en-US" sz="40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99124D-756D-42A2-836B-5B45E75D5A26}"/>
              </a:ext>
            </a:extLst>
          </p:cNvPr>
          <p:cNvSpPr/>
          <p:nvPr/>
        </p:nvSpPr>
        <p:spPr>
          <a:xfrm>
            <a:off x="222638" y="1733384"/>
            <a:ext cx="4013668" cy="3252084"/>
          </a:xfrm>
          <a:prstGeom prst="roundRect">
            <a:avLst>
              <a:gd name="adj" fmla="val 6960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05D205-60AF-43E3-81DB-A8C02FACB73F}"/>
              </a:ext>
            </a:extLst>
          </p:cNvPr>
          <p:cNvSpPr/>
          <p:nvPr/>
        </p:nvSpPr>
        <p:spPr>
          <a:xfrm>
            <a:off x="222638" y="5226067"/>
            <a:ext cx="8698723" cy="1437127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★★★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모든 밧줄</a:t>
            </a:r>
            <a:r>
              <a:rPr lang="en-US" altLang="ko-KR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선풍기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스프레이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사용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불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3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보존</a:t>
            </a:r>
            <a:endParaRPr lang="en-US" sz="24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★★ 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모든 밧줄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사용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나머지 사용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금지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/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불 </a:t>
            </a:r>
            <a:r>
              <a:rPr lang="en-US" altLang="ko-KR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2</a:t>
            </a:r>
            <a:r>
              <a:rPr lang="ko-KR" alt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개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이상 보존</a:t>
            </a:r>
            <a:endParaRPr lang="en-US" altLang="ko-KR" sz="24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  <a:p>
            <a:pPr algn="ctr" fontAlgn="ctr"/>
            <a:r>
              <a:rPr lang="en-US" sz="2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★ </a:t>
            </a:r>
            <a:r>
              <a:rPr lang="ko-KR" altLang="en-US" sz="2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조건 없음</a:t>
            </a:r>
            <a:endParaRPr lang="en-US" sz="24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pic>
        <p:nvPicPr>
          <p:cNvPr id="11" name="그림 10" descr="낱말맞추기게임, 쇼지이(가) 표시된 사진&#10;&#10;매우 높은 신뢰도로 생성된 설명">
            <a:extLst>
              <a:ext uri="{FF2B5EF4-FFF2-40B4-BE49-F238E27FC236}">
                <a16:creationId xmlns:a16="http://schemas.microsoft.com/office/drawing/2014/main" id="{A1D90480-6BBA-4388-9B52-C8AD55EE7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65" y="1867796"/>
            <a:ext cx="3405014" cy="29832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4384EE-2AD6-48FF-902F-9B4BD0B6C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18" y="262012"/>
            <a:ext cx="3277003" cy="46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7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97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C6DEAB6-B133-479C-B9D6-EB51E51BE604}"/>
              </a:ext>
            </a:extLst>
          </p:cNvPr>
          <p:cNvSpPr/>
          <p:nvPr/>
        </p:nvSpPr>
        <p:spPr>
          <a:xfrm>
            <a:off x="4460680" y="194806"/>
            <a:ext cx="4460681" cy="6468388"/>
          </a:xfrm>
          <a:prstGeom prst="roundRect">
            <a:avLst>
              <a:gd name="adj" fmla="val 5437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EEFBD4-F975-4AE3-A515-00A7A91F858D}"/>
              </a:ext>
            </a:extLst>
          </p:cNvPr>
          <p:cNvSpPr/>
          <p:nvPr/>
        </p:nvSpPr>
        <p:spPr>
          <a:xfrm>
            <a:off x="222638" y="194806"/>
            <a:ext cx="4013668" cy="1323439"/>
          </a:xfrm>
          <a:prstGeom prst="roundRect">
            <a:avLst/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튜토리얼 </a:t>
            </a:r>
            <a:r>
              <a:rPr lang="en-US" altLang="ko-KR" sz="4400" dirty="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1 </a:t>
            </a:r>
            <a:r>
              <a:rPr lang="en-US" altLang="ko-KR" sz="4400">
                <a:solidFill>
                  <a:schemeClr val="tx1"/>
                </a:solidFill>
                <a:latin typeface="Noto Serif CJK KR" panose="02020400000000000000" pitchFamily="18" charset="-127"/>
                <a:ea typeface="Noto Serif CJK KR" panose="02020400000000000000" pitchFamily="18" charset="-127"/>
              </a:rPr>
              <a:t>~ 6</a:t>
            </a:r>
            <a:endParaRPr lang="en-US" sz="4400" dirty="0">
              <a:solidFill>
                <a:schemeClr val="tx1"/>
              </a:solidFill>
              <a:latin typeface="Noto Serif CJK KR" panose="02020400000000000000" pitchFamily="18" charset="-127"/>
              <a:ea typeface="Noto Serif CJK KR" panose="02020400000000000000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99124D-756D-42A2-836B-5B45E75D5A26}"/>
              </a:ext>
            </a:extLst>
          </p:cNvPr>
          <p:cNvSpPr/>
          <p:nvPr/>
        </p:nvSpPr>
        <p:spPr>
          <a:xfrm>
            <a:off x="222638" y="1733384"/>
            <a:ext cx="4013668" cy="4929810"/>
          </a:xfrm>
          <a:prstGeom prst="roundRect">
            <a:avLst>
              <a:gd name="adj" fmla="val 6960"/>
            </a:avLst>
          </a:prstGeom>
          <a:solidFill>
            <a:schemeClr val="bg1"/>
          </a:solidFill>
          <a:ln w="38100">
            <a:noFill/>
            <a:prstDash val="dash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27451-1E4A-4DD1-812C-47848C51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582" y="233208"/>
            <a:ext cx="3678944" cy="6391583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9E1DF56-94D1-4CF4-9F8E-1C79CEE0F060}"/>
              </a:ext>
            </a:extLst>
          </p:cNvPr>
          <p:cNvCxnSpPr>
            <a:cxnSpLocks/>
          </p:cNvCxnSpPr>
          <p:nvPr/>
        </p:nvCxnSpPr>
        <p:spPr>
          <a:xfrm>
            <a:off x="6595785" y="425449"/>
            <a:ext cx="0" cy="60071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583D08-9A6A-41EA-8F7D-9344AAF90F76}"/>
              </a:ext>
            </a:extLst>
          </p:cNvPr>
          <p:cNvCxnSpPr>
            <a:cxnSpLocks/>
          </p:cNvCxnSpPr>
          <p:nvPr/>
        </p:nvCxnSpPr>
        <p:spPr>
          <a:xfrm>
            <a:off x="4684164" y="2471451"/>
            <a:ext cx="406724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180488-5B9A-446D-994B-419819C330F1}"/>
              </a:ext>
            </a:extLst>
          </p:cNvPr>
          <p:cNvCxnSpPr>
            <a:cxnSpLocks/>
          </p:cNvCxnSpPr>
          <p:nvPr/>
        </p:nvCxnSpPr>
        <p:spPr>
          <a:xfrm>
            <a:off x="4657534" y="4697317"/>
            <a:ext cx="406724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건물, 실외, 텍스트, 낱말맞추기게임이(가) 표시된 사진&#10;&#10;높은 신뢰도로 생성된 설명">
            <a:extLst>
              <a:ext uri="{FF2B5EF4-FFF2-40B4-BE49-F238E27FC236}">
                <a16:creationId xmlns:a16="http://schemas.microsoft.com/office/drawing/2014/main" id="{D5A9E003-3DAA-4DB5-B187-1443257DC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7" y="1851892"/>
            <a:ext cx="3119790" cy="46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9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478C60-F2C3-45F7-8C19-3117F0A0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3" b="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Box 1">
            <a:extLst>
              <a:ext uri="{FF2B5EF4-FFF2-40B4-BE49-F238E27FC236}">
                <a16:creationId xmlns:a16="http://schemas.microsoft.com/office/drawing/2014/main" id="{3A139CE0-FE88-4EA7-AB46-7E76C862E177}"/>
              </a:ext>
            </a:extLst>
          </p:cNvPr>
          <p:cNvSpPr txBox="1"/>
          <p:nvPr/>
        </p:nvSpPr>
        <p:spPr>
          <a:xfrm>
            <a:off x="1353801" y="2254464"/>
            <a:ext cx="6425857" cy="209200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InflateTop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72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FIRE RUSH</a:t>
            </a:r>
            <a:endParaRPr lang="en-US" sz="1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75F0F-C45C-47DA-843E-20B7CDA4D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9460" y="-1128767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FD6BF-8227-4C63-835E-114A507EF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2139" y="6329044"/>
            <a:ext cx="10841919" cy="1529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A85550-3360-446E-A5D8-828B6EDE3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33334" y="2705896"/>
            <a:ext cx="9144000" cy="14462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68752-DBB3-4D0D-883B-DEE5EA566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897214" y="5905148"/>
            <a:ext cx="9144000" cy="1261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14BA5-6F7B-4F18-80F2-485BA9709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05535" y="2505164"/>
            <a:ext cx="9144000" cy="1590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66FA1C-1CE7-4D9F-B682-918B3B3DB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858575" y="3359885"/>
            <a:ext cx="9144000" cy="18334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EC5EC-B466-4ED9-84B1-B516D305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3580255" y="6288739"/>
            <a:ext cx="9144000" cy="18334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84651-0806-49D6-9FFD-8D9EEA06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036338" y="4032338"/>
            <a:ext cx="9912489" cy="1847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6C3257-9FE0-47CA-BBBA-EC34E911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4244" y="-996868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1BBD0A6-262D-4088-9033-05D359954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486091" y="5910247"/>
            <a:ext cx="9144000" cy="18334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959A48B-C14E-40D5-858F-EE3EBA36F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512950" y="5740465"/>
            <a:ext cx="9144000" cy="1590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8699DB-9E60-4D38-8EAE-399CA88B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83859" y="-599479"/>
            <a:ext cx="8268813" cy="154141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667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478C60-F2C3-45F7-8C19-3117F0A0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3" b="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Box 1">
            <a:extLst>
              <a:ext uri="{FF2B5EF4-FFF2-40B4-BE49-F238E27FC236}">
                <a16:creationId xmlns:a16="http://schemas.microsoft.com/office/drawing/2014/main" id="{3A139CE0-FE88-4EA7-AB46-7E76C862E177}"/>
              </a:ext>
            </a:extLst>
          </p:cNvPr>
          <p:cNvSpPr txBox="1"/>
          <p:nvPr/>
        </p:nvSpPr>
        <p:spPr>
          <a:xfrm>
            <a:off x="1353801" y="2254464"/>
            <a:ext cx="6425857" cy="209200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InflateTop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72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FIRE RUSH</a:t>
            </a:r>
            <a:endParaRPr lang="en-US" sz="1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75F0F-C45C-47DA-843E-20B7CDA4D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9460" y="-1128767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FD6BF-8227-4C63-835E-114A507EF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2139" y="6329044"/>
            <a:ext cx="10841919" cy="1529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A85550-3360-446E-A5D8-828B6EDE3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33334" y="2705896"/>
            <a:ext cx="9144000" cy="14462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68752-DBB3-4D0D-883B-DEE5EA566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897214" y="5905148"/>
            <a:ext cx="9144000" cy="1261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14BA5-6F7B-4F18-80F2-485BA9709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05535" y="2505164"/>
            <a:ext cx="9144000" cy="1590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66FA1C-1CE7-4D9F-B682-918B3B3DB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4858575" y="3359885"/>
            <a:ext cx="9144000" cy="18334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EC5EC-B466-4ED9-84B1-B516D305A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3580255" y="6288739"/>
            <a:ext cx="9144000" cy="18334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84651-0806-49D6-9FFD-8D9EEA06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036338" y="4032338"/>
            <a:ext cx="9912489" cy="1847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6C3257-9FE0-47CA-BBBA-EC34E911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74244" y="-996868"/>
            <a:ext cx="9912489" cy="18478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1BBD0A6-262D-4088-9033-05D359954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486091" y="5910247"/>
            <a:ext cx="9144000" cy="18334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959A48B-C14E-40D5-858F-EE3EBA36F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512950" y="5740465"/>
            <a:ext cx="9144000" cy="1590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8699DB-9E60-4D38-8EAE-399CA88B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83859" y="-599479"/>
            <a:ext cx="8268813" cy="154141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20297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208</Words>
  <Application>Microsoft Office PowerPoint</Application>
  <PresentationFormat>화면 슬라이드 쇼(4:3)</PresentationFormat>
  <Paragraphs>46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Noto Serif CJK KR</vt:lpstr>
      <vt:lpstr>맑은 고딕</vt:lpstr>
      <vt:lpstr>Arial</vt:lpstr>
      <vt:lpstr>Calibri</vt:lpstr>
      <vt:lpstr>Calibri Light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Hyeonjin</dc:creator>
  <cp:lastModifiedBy>Kim Hyeonjin</cp:lastModifiedBy>
  <cp:revision>39</cp:revision>
  <dcterms:created xsi:type="dcterms:W3CDTF">2018-12-07T06:13:35Z</dcterms:created>
  <dcterms:modified xsi:type="dcterms:W3CDTF">2018-12-08T07:20:26Z</dcterms:modified>
</cp:coreProperties>
</file>